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13"/>
  </p:notesMasterIdLst>
  <p:sldIdLst>
    <p:sldId id="445" r:id="rId6"/>
    <p:sldId id="284" r:id="rId7"/>
    <p:sldId id="312" r:id="rId8"/>
    <p:sldId id="318" r:id="rId9"/>
    <p:sldId id="308" r:id="rId10"/>
    <p:sldId id="305" r:id="rId11"/>
    <p:sldId id="30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ggs, Jennifer" initials="SJ" lastIdx="0" clrIdx="0">
    <p:extLst>
      <p:ext uri="{19B8F6BF-5375-455C-9EA6-DF929625EA0E}">
        <p15:presenceInfo xmlns:p15="http://schemas.microsoft.com/office/powerpoint/2012/main" userId="Suggs, Jenni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251EE-4A21-42E3-B541-AAD727EFEF31}" v="2" dt="2023-03-28T15:15:35.471"/>
    <p1510:client id="{CF6F39BC-D762-4992-B06F-5A12383E9550}" v="16" dt="2023-03-27T19:36:31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5889" autoAdjust="0"/>
  </p:normalViewPr>
  <p:slideViewPr>
    <p:cSldViewPr snapToGrid="0">
      <p:cViewPr varScale="1">
        <p:scale>
          <a:sx n="81" d="100"/>
          <a:sy n="81" d="100"/>
        </p:scale>
        <p:origin x="108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, Mark" userId="S::jawitt@vt.edu::7bd472b0-a2e1-4d6c-a152-09ca54bd4d90" providerId="AD" clId="Web-{C6FECA8A-0566-4182-97AB-73EEA8CB172D}"/>
    <pc:docChg chg="delSld">
      <pc:chgData name="Witt, Mark" userId="S::jawitt@vt.edu::7bd472b0-a2e1-4d6c-a152-09ca54bd4d90" providerId="AD" clId="Web-{C6FECA8A-0566-4182-97AB-73EEA8CB172D}" dt="2023-02-23T17:40:37.711" v="0"/>
      <pc:docMkLst>
        <pc:docMk/>
      </pc:docMkLst>
    </pc:docChg>
  </pc:docChgLst>
  <pc:docChgLst>
    <pc:chgData name="Mark Witt" userId="7bd472b0-a2e1-4d6c-a152-09ca54bd4d90" providerId="ADAL" clId="{4AB6FF65-C7FF-4D39-8291-C76061A17111}"/>
    <pc:docChg chg="undo custSel modSld">
      <pc:chgData name="Mark Witt" userId="7bd472b0-a2e1-4d6c-a152-09ca54bd4d90" providerId="ADAL" clId="{4AB6FF65-C7FF-4D39-8291-C76061A17111}" dt="2023-03-24T16:22:08.668" v="25" actId="1076"/>
      <pc:docMkLst>
        <pc:docMk/>
      </pc:docMkLst>
      <pc:sldChg chg="addSp delSp modSp">
        <pc:chgData name="Mark Witt" userId="7bd472b0-a2e1-4d6c-a152-09ca54bd4d90" providerId="ADAL" clId="{4AB6FF65-C7FF-4D39-8291-C76061A17111}" dt="2023-03-24T16:22:08.668" v="25" actId="1076"/>
        <pc:sldMkLst>
          <pc:docMk/>
          <pc:sldMk cId="3964815896" sldId="308"/>
        </pc:sldMkLst>
        <pc:spChg chg="add del mod">
          <ac:chgData name="Mark Witt" userId="7bd472b0-a2e1-4d6c-a152-09ca54bd4d90" providerId="ADAL" clId="{4AB6FF65-C7FF-4D39-8291-C76061A17111}" dt="2023-03-24T16:19:34.354" v="15"/>
          <ac:spMkLst>
            <pc:docMk/>
            <pc:sldMk cId="3964815896" sldId="308"/>
            <ac:spMk id="5" creationId="{1D424322-50AC-4425-8AE7-DC90C130C22E}"/>
          </ac:spMkLst>
        </pc:spChg>
        <pc:spChg chg="add del mod">
          <ac:chgData name="Mark Witt" userId="7bd472b0-a2e1-4d6c-a152-09ca54bd4d90" providerId="ADAL" clId="{4AB6FF65-C7FF-4D39-8291-C76061A17111}" dt="2023-03-24T16:21:37.727" v="20"/>
          <ac:spMkLst>
            <pc:docMk/>
            <pc:sldMk cId="3964815896" sldId="308"/>
            <ac:spMk id="12" creationId="{832456D2-620D-4D0F-9542-D9007F0CDC0A}"/>
          </ac:spMkLst>
        </pc:spChg>
        <pc:graphicFrameChg chg="add del mod modGraphic">
          <ac:chgData name="Mark Witt" userId="7bd472b0-a2e1-4d6c-a152-09ca54bd4d90" providerId="ADAL" clId="{4AB6FF65-C7FF-4D39-8291-C76061A17111}" dt="2023-03-24T16:18:12.668" v="14"/>
          <ac:graphicFrameMkLst>
            <pc:docMk/>
            <pc:sldMk cId="3964815896" sldId="308"/>
            <ac:graphicFrameMk id="8" creationId="{AA62B4B0-FB23-46C8-8553-A7EF10A2F6EF}"/>
          </ac:graphicFrameMkLst>
        </pc:graphicFrameChg>
        <pc:picChg chg="del">
          <ac:chgData name="Mark Witt" userId="7bd472b0-a2e1-4d6c-a152-09ca54bd4d90" providerId="ADAL" clId="{4AB6FF65-C7FF-4D39-8291-C76061A17111}" dt="2023-03-24T16:16:24.010" v="0" actId="478"/>
          <ac:picMkLst>
            <pc:docMk/>
            <pc:sldMk cId="3964815896" sldId="308"/>
            <ac:picMk id="2" creationId="{00000000-0000-0000-0000-000000000000}"/>
          </ac:picMkLst>
        </pc:picChg>
        <pc:picChg chg="add del mod">
          <ac:chgData name="Mark Witt" userId="7bd472b0-a2e1-4d6c-a152-09ca54bd4d90" providerId="ADAL" clId="{4AB6FF65-C7FF-4D39-8291-C76061A17111}" dt="2023-03-24T16:17:25.414" v="8"/>
          <ac:picMkLst>
            <pc:docMk/>
            <pc:sldMk cId="3964815896" sldId="308"/>
            <ac:picMk id="7" creationId="{DA09DFC7-3BC4-4A42-86FE-E8420A3E4E68}"/>
          </ac:picMkLst>
        </pc:picChg>
        <pc:picChg chg="add del mod">
          <ac:chgData name="Mark Witt" userId="7bd472b0-a2e1-4d6c-a152-09ca54bd4d90" providerId="ADAL" clId="{4AB6FF65-C7FF-4D39-8291-C76061A17111}" dt="2023-03-24T16:20:09.461" v="19" actId="478"/>
          <ac:picMkLst>
            <pc:docMk/>
            <pc:sldMk cId="3964815896" sldId="308"/>
            <ac:picMk id="9" creationId="{469529FA-0C3D-4A72-ADCD-B9D2AF1C3FFE}"/>
          </ac:picMkLst>
        </pc:picChg>
        <pc:picChg chg="add mod">
          <ac:chgData name="Mark Witt" userId="7bd472b0-a2e1-4d6c-a152-09ca54bd4d90" providerId="ADAL" clId="{4AB6FF65-C7FF-4D39-8291-C76061A17111}" dt="2023-03-24T16:22:08.668" v="25" actId="1076"/>
          <ac:picMkLst>
            <pc:docMk/>
            <pc:sldMk cId="3964815896" sldId="308"/>
            <ac:picMk id="13" creationId="{D3D8BAC0-A7DC-4693-AF82-5F8C5F8C9DAC}"/>
          </ac:picMkLst>
        </pc:picChg>
      </pc:sldChg>
    </pc:docChg>
  </pc:docChgLst>
  <pc:docChgLst>
    <pc:chgData name="Obenchain, Nicole" userId="S::nobe22@vt.edu::cd8216d1-b2db-49d4-8543-b0eac13274a7" providerId="AD" clId="Web-{275251EE-4A21-42E3-B541-AAD727EFEF31}"/>
    <pc:docChg chg="modSld">
      <pc:chgData name="Obenchain, Nicole" userId="S::nobe22@vt.edu::cd8216d1-b2db-49d4-8543-b0eac13274a7" providerId="AD" clId="Web-{275251EE-4A21-42E3-B541-AAD727EFEF31}" dt="2023-03-28T15:15:33.986" v="0" actId="20577"/>
      <pc:docMkLst>
        <pc:docMk/>
      </pc:docMkLst>
      <pc:sldChg chg="modSp">
        <pc:chgData name="Obenchain, Nicole" userId="S::nobe22@vt.edu::cd8216d1-b2db-49d4-8543-b0eac13274a7" providerId="AD" clId="Web-{275251EE-4A21-42E3-B541-AAD727EFEF31}" dt="2023-03-28T15:15:33.986" v="0" actId="20577"/>
        <pc:sldMkLst>
          <pc:docMk/>
          <pc:sldMk cId="252659779" sldId="445"/>
        </pc:sldMkLst>
        <pc:spChg chg="mod">
          <ac:chgData name="Obenchain, Nicole" userId="S::nobe22@vt.edu::cd8216d1-b2db-49d4-8543-b0eac13274a7" providerId="AD" clId="Web-{275251EE-4A21-42E3-B541-AAD727EFEF31}" dt="2023-03-28T15:15:33.986" v="0" actId="20577"/>
          <ac:spMkLst>
            <pc:docMk/>
            <pc:sldMk cId="252659779" sldId="445"/>
            <ac:spMk id="5" creationId="{FB059DEC-6971-4CC0-ADCF-AE8DC12F90E2}"/>
          </ac:spMkLst>
        </pc:spChg>
      </pc:sldChg>
    </pc:docChg>
  </pc:docChgLst>
  <pc:docChgLst>
    <pc:chgData name="Obenchain, Nicole" userId="S::nobe22@vt.edu::cd8216d1-b2db-49d4-8543-b0eac13274a7" providerId="AD" clId="Web-{2CE8F7A3-AB25-4F31-82B6-4717DCE0035C}"/>
    <pc:docChg chg="modSld">
      <pc:chgData name="Obenchain, Nicole" userId="S::nobe22@vt.edu::cd8216d1-b2db-49d4-8543-b0eac13274a7" providerId="AD" clId="Web-{2CE8F7A3-AB25-4F31-82B6-4717DCE0035C}" dt="2023-02-14T20:44:45.981" v="16" actId="20577"/>
      <pc:docMkLst>
        <pc:docMk/>
      </pc:docMkLst>
      <pc:sldChg chg="modSp">
        <pc:chgData name="Obenchain, Nicole" userId="S::nobe22@vt.edu::cd8216d1-b2db-49d4-8543-b0eac13274a7" providerId="AD" clId="Web-{2CE8F7A3-AB25-4F31-82B6-4717DCE0035C}" dt="2023-02-14T20:44:45.981" v="16" actId="20577"/>
        <pc:sldMkLst>
          <pc:docMk/>
          <pc:sldMk cId="3034544385" sldId="284"/>
        </pc:sldMkLst>
        <pc:spChg chg="mod">
          <ac:chgData name="Obenchain, Nicole" userId="S::nobe22@vt.edu::cd8216d1-b2db-49d4-8543-b0eac13274a7" providerId="AD" clId="Web-{2CE8F7A3-AB25-4F31-82B6-4717DCE0035C}" dt="2023-02-14T20:44:45.981" v="16" actId="20577"/>
          <ac:spMkLst>
            <pc:docMk/>
            <pc:sldMk cId="3034544385" sldId="284"/>
            <ac:spMk id="6" creationId="{8E3FBC0C-25CD-42ED-90B0-1875F49E28BB}"/>
          </ac:spMkLst>
        </pc:spChg>
      </pc:sldChg>
    </pc:docChg>
  </pc:docChgLst>
  <pc:docChgLst>
    <pc:chgData name="Nicole Obenchain" userId="cd8216d1-b2db-49d4-8543-b0eac13274a7" providerId="ADAL" clId="{1D4DA624-FF28-45EC-B2CC-9CA7C9C5168E}"/>
    <pc:docChg chg="undo custSel addSld delSld modSld">
      <pc:chgData name="Nicole Obenchain" userId="cd8216d1-b2db-49d4-8543-b0eac13274a7" providerId="ADAL" clId="{1D4DA624-FF28-45EC-B2CC-9CA7C9C5168E}" dt="2023-02-13T20:01:03.161" v="930" actId="14100"/>
      <pc:docMkLst>
        <pc:docMk/>
      </pc:docMkLst>
      <pc:sldChg chg="addSp delSp modSp">
        <pc:chgData name="Nicole Obenchain" userId="cd8216d1-b2db-49d4-8543-b0eac13274a7" providerId="ADAL" clId="{1D4DA624-FF28-45EC-B2CC-9CA7C9C5168E}" dt="2023-02-13T19:58:32.378" v="832" actId="1076"/>
        <pc:sldMkLst>
          <pc:docMk/>
          <pc:sldMk cId="3034544385" sldId="284"/>
        </pc:sldMkLst>
        <pc:spChg chg="add del mod">
          <ac:chgData name="Nicole Obenchain" userId="cd8216d1-b2db-49d4-8543-b0eac13274a7" providerId="ADAL" clId="{1D4DA624-FF28-45EC-B2CC-9CA7C9C5168E}" dt="2023-02-13T19:55:13.775" v="345" actId="478"/>
          <ac:spMkLst>
            <pc:docMk/>
            <pc:sldMk cId="3034544385" sldId="284"/>
            <ac:spMk id="3" creationId="{6D28DA2B-8878-41F7-A8F4-3CAF4707089E}"/>
          </ac:spMkLst>
        </pc:spChg>
        <pc:spChg chg="mod">
          <ac:chgData name="Nicole Obenchain" userId="cd8216d1-b2db-49d4-8543-b0eac13274a7" providerId="ADAL" clId="{1D4DA624-FF28-45EC-B2CC-9CA7C9C5168E}" dt="2023-02-13T19:58:21.334" v="829" actId="1076"/>
          <ac:spMkLst>
            <pc:docMk/>
            <pc:sldMk cId="3034544385" sldId="284"/>
            <ac:spMk id="4" creationId="{D35D09A6-A412-4801-AD99-3D0174B56A90}"/>
          </ac:spMkLst>
        </pc:spChg>
        <pc:spChg chg="mod">
          <ac:chgData name="Nicole Obenchain" userId="cd8216d1-b2db-49d4-8543-b0eac13274a7" providerId="ADAL" clId="{1D4DA624-FF28-45EC-B2CC-9CA7C9C5168E}" dt="2023-02-13T19:51:03.926" v="250" actId="1076"/>
          <ac:spMkLst>
            <pc:docMk/>
            <pc:sldMk cId="3034544385" sldId="284"/>
            <ac:spMk id="6" creationId="{8E3FBC0C-25CD-42ED-90B0-1875F49E28BB}"/>
          </ac:spMkLst>
        </pc:spChg>
        <pc:spChg chg="add del mod">
          <ac:chgData name="Nicole Obenchain" userId="cd8216d1-b2db-49d4-8543-b0eac13274a7" providerId="ADAL" clId="{1D4DA624-FF28-45EC-B2CC-9CA7C9C5168E}" dt="2023-02-13T19:58:32.378" v="832" actId="1076"/>
          <ac:spMkLst>
            <pc:docMk/>
            <pc:sldMk cId="3034544385" sldId="284"/>
            <ac:spMk id="7" creationId="{2DD808D4-04B1-42AF-ADCB-6D0130586331}"/>
          </ac:spMkLst>
        </pc:spChg>
        <pc:spChg chg="add del mod">
          <ac:chgData name="Nicole Obenchain" userId="cd8216d1-b2db-49d4-8543-b0eac13274a7" providerId="ADAL" clId="{1D4DA624-FF28-45EC-B2CC-9CA7C9C5168E}" dt="2023-02-13T19:53:56.710" v="293" actId="478"/>
          <ac:spMkLst>
            <pc:docMk/>
            <pc:sldMk cId="3034544385" sldId="284"/>
            <ac:spMk id="11" creationId="{20883111-5BA3-4FC4-8AD4-01A4330C8AF8}"/>
          </ac:spMkLst>
        </pc:spChg>
        <pc:spChg chg="add del mod">
          <ac:chgData name="Nicole Obenchain" userId="cd8216d1-b2db-49d4-8543-b0eac13274a7" providerId="ADAL" clId="{1D4DA624-FF28-45EC-B2CC-9CA7C9C5168E}" dt="2023-02-13T19:57:55.997" v="808" actId="478"/>
          <ac:spMkLst>
            <pc:docMk/>
            <pc:sldMk cId="3034544385" sldId="284"/>
            <ac:spMk id="16" creationId="{AE7DF056-1B92-4607-830E-F39062F9E2BD}"/>
          </ac:spMkLst>
        </pc:spChg>
        <pc:spChg chg="add mod">
          <ac:chgData name="Nicole Obenchain" userId="cd8216d1-b2db-49d4-8543-b0eac13274a7" providerId="ADAL" clId="{1D4DA624-FF28-45EC-B2CC-9CA7C9C5168E}" dt="2023-02-13T19:58:25.988" v="830" actId="1076"/>
          <ac:spMkLst>
            <pc:docMk/>
            <pc:sldMk cId="3034544385" sldId="284"/>
            <ac:spMk id="18" creationId="{6A6865E1-D6F0-4065-838F-C784DED8C1A2}"/>
          </ac:spMkLst>
        </pc:spChg>
      </pc:sldChg>
      <pc:sldChg chg="addSp delSp modSp">
        <pc:chgData name="Nicole Obenchain" userId="cd8216d1-b2db-49d4-8543-b0eac13274a7" providerId="ADAL" clId="{1D4DA624-FF28-45EC-B2CC-9CA7C9C5168E}" dt="2023-02-13T20:01:03.161" v="930" actId="14100"/>
        <pc:sldMkLst>
          <pc:docMk/>
          <pc:sldMk cId="2279171193" sldId="300"/>
        </pc:sldMkLst>
        <pc:spChg chg="del">
          <ac:chgData name="Nicole Obenchain" userId="cd8216d1-b2db-49d4-8543-b0eac13274a7" providerId="ADAL" clId="{1D4DA624-FF28-45EC-B2CC-9CA7C9C5168E}" dt="2023-02-13T19:53:41.377" v="290" actId="478"/>
          <ac:spMkLst>
            <pc:docMk/>
            <pc:sldMk cId="2279171193" sldId="300"/>
            <ac:spMk id="3" creationId="{6028A3EB-4073-4749-864F-A5CF2045F281}"/>
          </ac:spMkLst>
        </pc:spChg>
        <pc:spChg chg="mod">
          <ac:chgData name="Nicole Obenchain" userId="cd8216d1-b2db-49d4-8543-b0eac13274a7" providerId="ADAL" clId="{1D4DA624-FF28-45EC-B2CC-9CA7C9C5168E}" dt="2023-02-13T20:00:28.568" v="924" actId="1076"/>
          <ac:spMkLst>
            <pc:docMk/>
            <pc:sldMk cId="2279171193" sldId="300"/>
            <ac:spMk id="4" creationId="{D35D09A6-A412-4801-AD99-3D0174B56A90}"/>
          </ac:spMkLst>
        </pc:spChg>
        <pc:spChg chg="del mod">
          <ac:chgData name="Nicole Obenchain" userId="cd8216d1-b2db-49d4-8543-b0eac13274a7" providerId="ADAL" clId="{1D4DA624-FF28-45EC-B2CC-9CA7C9C5168E}" dt="2023-02-13T19:59:03.763" v="842" actId="478"/>
          <ac:spMkLst>
            <pc:docMk/>
            <pc:sldMk cId="2279171193" sldId="300"/>
            <ac:spMk id="5" creationId="{1B4553DD-622C-4E23-AD0D-4872FE56D032}"/>
          </ac:spMkLst>
        </pc:spChg>
        <pc:spChg chg="del mod">
          <ac:chgData name="Nicole Obenchain" userId="cd8216d1-b2db-49d4-8543-b0eac13274a7" providerId="ADAL" clId="{1D4DA624-FF28-45EC-B2CC-9CA7C9C5168E}" dt="2023-02-13T19:51:25.048" v="258" actId="478"/>
          <ac:spMkLst>
            <pc:docMk/>
            <pc:sldMk cId="2279171193" sldId="300"/>
            <ac:spMk id="6" creationId="{8E3FBC0C-25CD-42ED-90B0-1875F49E28BB}"/>
          </ac:spMkLst>
        </pc:spChg>
        <pc:spChg chg="add mod">
          <ac:chgData name="Nicole Obenchain" userId="cd8216d1-b2db-49d4-8543-b0eac13274a7" providerId="ADAL" clId="{1D4DA624-FF28-45EC-B2CC-9CA7C9C5168E}" dt="2023-02-13T19:52:53.946" v="268" actId="207"/>
          <ac:spMkLst>
            <pc:docMk/>
            <pc:sldMk cId="2279171193" sldId="300"/>
            <ac:spMk id="7" creationId="{C38680F0-3978-4FC4-8839-85DF8BE595E7}"/>
          </ac:spMkLst>
        </pc:spChg>
        <pc:spChg chg="add mod">
          <ac:chgData name="Nicole Obenchain" userId="cd8216d1-b2db-49d4-8543-b0eac13274a7" providerId="ADAL" clId="{1D4DA624-FF28-45EC-B2CC-9CA7C9C5168E}" dt="2023-02-13T20:01:03.161" v="930" actId="14100"/>
          <ac:spMkLst>
            <pc:docMk/>
            <pc:sldMk cId="2279171193" sldId="300"/>
            <ac:spMk id="8" creationId="{E611BBA9-40C3-4D35-B639-EE8CA636F29B}"/>
          </ac:spMkLst>
        </pc:spChg>
        <pc:spChg chg="add mod">
          <ac:chgData name="Nicole Obenchain" userId="cd8216d1-b2db-49d4-8543-b0eac13274a7" providerId="ADAL" clId="{1D4DA624-FF28-45EC-B2CC-9CA7C9C5168E}" dt="2023-02-13T20:00:56.803" v="929" actId="1076"/>
          <ac:spMkLst>
            <pc:docMk/>
            <pc:sldMk cId="2279171193" sldId="300"/>
            <ac:spMk id="9" creationId="{C369652C-D1FF-4DCD-BB91-4BD0420D88C3}"/>
          </ac:spMkLst>
        </pc:spChg>
      </pc:sldChg>
      <pc:sldChg chg="addSp delSp modSp">
        <pc:chgData name="Nicole Obenchain" userId="cd8216d1-b2db-49d4-8543-b0eac13274a7" providerId="ADAL" clId="{1D4DA624-FF28-45EC-B2CC-9CA7C9C5168E}" dt="2023-02-13T19:59:57.681" v="898" actId="1076"/>
        <pc:sldMkLst>
          <pc:docMk/>
          <pc:sldMk cId="2017633854" sldId="305"/>
        </pc:sldMkLst>
        <pc:spChg chg="add mod">
          <ac:chgData name="Nicole Obenchain" userId="cd8216d1-b2db-49d4-8543-b0eac13274a7" providerId="ADAL" clId="{1D4DA624-FF28-45EC-B2CC-9CA7C9C5168E}" dt="2023-02-13T19:58:41.870" v="834" actId="14100"/>
          <ac:spMkLst>
            <pc:docMk/>
            <pc:sldMk cId="2017633854" sldId="305"/>
            <ac:spMk id="3" creationId="{0F53012C-90D6-469C-99F0-90224860BE6A}"/>
          </ac:spMkLst>
        </pc:spChg>
        <pc:spChg chg="mod">
          <ac:chgData name="Nicole Obenchain" userId="cd8216d1-b2db-49d4-8543-b0eac13274a7" providerId="ADAL" clId="{1D4DA624-FF28-45EC-B2CC-9CA7C9C5168E}" dt="2023-02-13T19:59:32.002" v="870" actId="1076"/>
          <ac:spMkLst>
            <pc:docMk/>
            <pc:sldMk cId="2017633854" sldId="305"/>
            <ac:spMk id="4" creationId="{D35D09A6-A412-4801-AD99-3D0174B56A90}"/>
          </ac:spMkLst>
        </pc:spChg>
        <pc:spChg chg="add mod">
          <ac:chgData name="Nicole Obenchain" userId="cd8216d1-b2db-49d4-8543-b0eac13274a7" providerId="ADAL" clId="{1D4DA624-FF28-45EC-B2CC-9CA7C9C5168E}" dt="2023-02-13T19:52:10.106" v="263" actId="207"/>
          <ac:spMkLst>
            <pc:docMk/>
            <pc:sldMk cId="2017633854" sldId="305"/>
            <ac:spMk id="7" creationId="{FABC9DFE-5951-42C1-9B51-79FEA5E8166D}"/>
          </ac:spMkLst>
        </pc:spChg>
        <pc:spChg chg="del">
          <ac:chgData name="Nicole Obenchain" userId="cd8216d1-b2db-49d4-8543-b0eac13274a7" providerId="ADAL" clId="{1D4DA624-FF28-45EC-B2CC-9CA7C9C5168E}" dt="2023-02-13T19:53:01.484" v="270" actId="478"/>
          <ac:spMkLst>
            <pc:docMk/>
            <pc:sldMk cId="2017633854" sldId="305"/>
            <ac:spMk id="8" creationId="{8CE7C76E-7959-42CE-9AD2-125A081CDFAD}"/>
          </ac:spMkLst>
        </pc:spChg>
        <pc:spChg chg="del mod">
          <ac:chgData name="Nicole Obenchain" userId="cd8216d1-b2db-49d4-8543-b0eac13274a7" providerId="ADAL" clId="{1D4DA624-FF28-45EC-B2CC-9CA7C9C5168E}" dt="2023-02-13T19:51:10.124" v="251" actId="478"/>
          <ac:spMkLst>
            <pc:docMk/>
            <pc:sldMk cId="2017633854" sldId="305"/>
            <ac:spMk id="9" creationId="{31DDE3C2-2A6C-466E-81E1-6BC6AF93F3A7}"/>
          </ac:spMkLst>
        </pc:spChg>
        <pc:spChg chg="add del">
          <ac:chgData name="Nicole Obenchain" userId="cd8216d1-b2db-49d4-8543-b0eac13274a7" providerId="ADAL" clId="{1D4DA624-FF28-45EC-B2CC-9CA7C9C5168E}" dt="2023-02-13T19:53:53.632" v="292" actId="478"/>
          <ac:spMkLst>
            <pc:docMk/>
            <pc:sldMk cId="2017633854" sldId="305"/>
            <ac:spMk id="10" creationId="{4F06C5FD-4960-43C6-8506-BB8B55110D7F}"/>
          </ac:spMkLst>
        </pc:spChg>
        <pc:spChg chg="add mod">
          <ac:chgData name="Nicole Obenchain" userId="cd8216d1-b2db-49d4-8543-b0eac13274a7" providerId="ADAL" clId="{1D4DA624-FF28-45EC-B2CC-9CA7C9C5168E}" dt="2023-02-13T19:59:57.681" v="898" actId="1076"/>
          <ac:spMkLst>
            <pc:docMk/>
            <pc:sldMk cId="2017633854" sldId="305"/>
            <ac:spMk id="11" creationId="{38837E0F-DEEC-4263-B351-E712CCA5E7AF}"/>
          </ac:spMkLst>
        </pc:spChg>
        <pc:graphicFrameChg chg="del">
          <ac:chgData name="Nicole Obenchain" userId="cd8216d1-b2db-49d4-8543-b0eac13274a7" providerId="ADAL" clId="{1D4DA624-FF28-45EC-B2CC-9CA7C9C5168E}" dt="2023-02-13T19:52:59.672" v="269" actId="478"/>
          <ac:graphicFrameMkLst>
            <pc:docMk/>
            <pc:sldMk cId="2017633854" sldId="305"/>
            <ac:graphicFrameMk id="6" creationId="{54DC1629-D89F-46F5-AEBE-C1A663D26E92}"/>
          </ac:graphicFrameMkLst>
        </pc:graphicFrameChg>
      </pc:sldChg>
    </pc:docChg>
  </pc:docChgLst>
  <pc:docChgLst>
    <pc:chgData name="Witt, Mark" userId="S::jawitt@vt.edu::7bd472b0-a2e1-4d6c-a152-09ca54bd4d90" providerId="AD" clId="Web-{A9BE6F95-60F3-4087-9F81-9285F8CD75B7}"/>
    <pc:docChg chg="modSld">
      <pc:chgData name="Witt, Mark" userId="S::jawitt@vt.edu::7bd472b0-a2e1-4d6c-a152-09ca54bd4d90" providerId="AD" clId="Web-{A9BE6F95-60F3-4087-9F81-9285F8CD75B7}" dt="2023-02-22T15:50:07.008" v="41" actId="20577"/>
      <pc:docMkLst>
        <pc:docMk/>
      </pc:docMkLst>
    </pc:docChg>
  </pc:docChgLst>
  <pc:docChgLst>
    <pc:chgData name="Obenchain, Nicole" userId="S::nobe22@vt.edu::cd8216d1-b2db-49d4-8543-b0eac13274a7" providerId="AD" clId="Web-{EB36585C-110A-4669-9155-CAA08BB52B84}"/>
    <pc:docChg chg="modSld">
      <pc:chgData name="Obenchain, Nicole" userId="S::nobe22@vt.edu::cd8216d1-b2db-49d4-8543-b0eac13274a7" providerId="AD" clId="Web-{EB36585C-110A-4669-9155-CAA08BB52B84}" dt="2023-02-20T16:10:17.193" v="4" actId="20577"/>
      <pc:docMkLst>
        <pc:docMk/>
      </pc:docMkLst>
      <pc:sldChg chg="modSp">
        <pc:chgData name="Obenchain, Nicole" userId="S::nobe22@vt.edu::cd8216d1-b2db-49d4-8543-b0eac13274a7" providerId="AD" clId="Web-{EB36585C-110A-4669-9155-CAA08BB52B84}" dt="2023-02-20T16:10:17.193" v="4" actId="20577"/>
        <pc:sldMkLst>
          <pc:docMk/>
          <pc:sldMk cId="3034544385" sldId="284"/>
        </pc:sldMkLst>
        <pc:spChg chg="mod">
          <ac:chgData name="Obenchain, Nicole" userId="S::nobe22@vt.edu::cd8216d1-b2db-49d4-8543-b0eac13274a7" providerId="AD" clId="Web-{EB36585C-110A-4669-9155-CAA08BB52B84}" dt="2023-02-20T16:10:17.193" v="4" actId="20577"/>
          <ac:spMkLst>
            <pc:docMk/>
            <pc:sldMk cId="3034544385" sldId="284"/>
            <ac:spMk id="7" creationId="{2DD808D4-04B1-42AF-ADCB-6D0130586331}"/>
          </ac:spMkLst>
        </pc:spChg>
      </pc:sldChg>
    </pc:docChg>
  </pc:docChgLst>
  <pc:docChgLst>
    <pc:chgData name="Mark Witt" userId="7bd472b0-a2e1-4d6c-a152-09ca54bd4d90" providerId="ADAL" clId="{47FA70DA-CDDC-4EF3-A22F-8E68B6D6E5CC}"/>
    <pc:docChg chg="modSld">
      <pc:chgData name="Mark Witt" userId="7bd472b0-a2e1-4d6c-a152-09ca54bd4d90" providerId="ADAL" clId="{47FA70DA-CDDC-4EF3-A22F-8E68B6D6E5CC}" dt="2023-02-24T16:46:59.363" v="1" actId="207"/>
      <pc:docMkLst>
        <pc:docMk/>
      </pc:docMkLst>
      <pc:sldChg chg="modSp">
        <pc:chgData name="Mark Witt" userId="7bd472b0-a2e1-4d6c-a152-09ca54bd4d90" providerId="ADAL" clId="{47FA70DA-CDDC-4EF3-A22F-8E68B6D6E5CC}" dt="2023-02-24T16:46:59.363" v="1" actId="207"/>
        <pc:sldMkLst>
          <pc:docMk/>
          <pc:sldMk cId="738916082" sldId="315"/>
        </pc:sldMkLst>
        <pc:spChg chg="mod">
          <ac:chgData name="Mark Witt" userId="7bd472b0-a2e1-4d6c-a152-09ca54bd4d90" providerId="ADAL" clId="{47FA70DA-CDDC-4EF3-A22F-8E68B6D6E5CC}" dt="2023-02-24T16:46:59.363" v="1" actId="207"/>
          <ac:spMkLst>
            <pc:docMk/>
            <pc:sldMk cId="738916082" sldId="315"/>
            <ac:spMk id="24" creationId="{D2521444-7515-4AB4-8271-3C9223385701}"/>
          </ac:spMkLst>
        </pc:spChg>
      </pc:sldChg>
    </pc:docChg>
  </pc:docChgLst>
  <pc:docChgLst>
    <pc:chgData name="Witt, Mark" userId="S::jawitt@vt.edu::7bd472b0-a2e1-4d6c-a152-09ca54bd4d90" providerId="AD" clId="Web-{31D01C32-9A3E-4FD2-8142-8520AD3C206A}"/>
    <pc:docChg chg="modSld">
      <pc:chgData name="Witt, Mark" userId="S::jawitt@vt.edu::7bd472b0-a2e1-4d6c-a152-09ca54bd4d90" providerId="AD" clId="Web-{31D01C32-9A3E-4FD2-8142-8520AD3C206A}" dt="2023-03-22T14:52:49.183" v="1" actId="14100"/>
      <pc:docMkLst>
        <pc:docMk/>
      </pc:docMkLst>
      <pc:sldChg chg="modSp">
        <pc:chgData name="Witt, Mark" userId="S::jawitt@vt.edu::7bd472b0-a2e1-4d6c-a152-09ca54bd4d90" providerId="AD" clId="Web-{31D01C32-9A3E-4FD2-8142-8520AD3C206A}" dt="2023-03-22T14:52:49.183" v="1" actId="14100"/>
        <pc:sldMkLst>
          <pc:docMk/>
          <pc:sldMk cId="3034544385" sldId="284"/>
        </pc:sldMkLst>
        <pc:spChg chg="mod">
          <ac:chgData name="Witt, Mark" userId="S::jawitt@vt.edu::7bd472b0-a2e1-4d6c-a152-09ca54bd4d90" providerId="AD" clId="Web-{31D01C32-9A3E-4FD2-8142-8520AD3C206A}" dt="2023-03-22T14:52:49.183" v="1" actId="14100"/>
          <ac:spMkLst>
            <pc:docMk/>
            <pc:sldMk cId="3034544385" sldId="284"/>
            <ac:spMk id="18" creationId="{6A6865E1-D6F0-4065-838F-C784DED8C1A2}"/>
          </ac:spMkLst>
        </pc:spChg>
      </pc:sldChg>
    </pc:docChg>
  </pc:docChgLst>
  <pc:docChgLst>
    <pc:chgData name="Stolte, Matt" userId="S::mstolte@vt.edu::53dce481-a92e-4f3a-adbe-042bb2f57d41" providerId="AD" clId="Web-{CF6F39BC-D762-4992-B06F-5A12383E9550}"/>
    <pc:docChg chg="delSld modSld sldOrd">
      <pc:chgData name="Stolte, Matt" userId="S::mstolte@vt.edu::53dce481-a92e-4f3a-adbe-042bb2f57d41" providerId="AD" clId="Web-{CF6F39BC-D762-4992-B06F-5A12383E9550}" dt="2023-03-27T19:36:31.096" v="15" actId="1076"/>
      <pc:docMkLst>
        <pc:docMk/>
      </pc:docMkLst>
      <pc:sldChg chg="del">
        <pc:chgData name="Stolte, Matt" userId="S::mstolte@vt.edu::53dce481-a92e-4f3a-adbe-042bb2f57d41" providerId="AD" clId="Web-{CF6F39BC-D762-4992-B06F-5A12383E9550}" dt="2023-03-27T19:05:32.904" v="0"/>
        <pc:sldMkLst>
          <pc:docMk/>
          <pc:sldMk cId="2339580542" sldId="283"/>
        </pc:sldMkLst>
      </pc:sldChg>
      <pc:sldChg chg="ord">
        <pc:chgData name="Stolte, Matt" userId="S::mstolte@vt.edu::53dce481-a92e-4f3a-adbe-042bb2f57d41" providerId="AD" clId="Web-{CF6F39BC-D762-4992-B06F-5A12383E9550}" dt="2023-03-27T19:33:59.930" v="10"/>
        <pc:sldMkLst>
          <pc:docMk/>
          <pc:sldMk cId="3034544385" sldId="284"/>
        </pc:sldMkLst>
      </pc:sldChg>
      <pc:sldChg chg="modSp">
        <pc:chgData name="Stolte, Matt" userId="S::mstolte@vt.edu::53dce481-a92e-4f3a-adbe-042bb2f57d41" providerId="AD" clId="Web-{CF6F39BC-D762-4992-B06F-5A12383E9550}" dt="2023-03-27T19:33:46.398" v="9" actId="20577"/>
        <pc:sldMkLst>
          <pc:docMk/>
          <pc:sldMk cId="540733200" sldId="312"/>
        </pc:sldMkLst>
        <pc:spChg chg="mod">
          <ac:chgData name="Stolte, Matt" userId="S::mstolte@vt.edu::53dce481-a92e-4f3a-adbe-042bb2f57d41" providerId="AD" clId="Web-{CF6F39BC-D762-4992-B06F-5A12383E9550}" dt="2023-03-27T19:33:46.398" v="9" actId="20577"/>
          <ac:spMkLst>
            <pc:docMk/>
            <pc:sldMk cId="540733200" sldId="312"/>
            <ac:spMk id="7" creationId="{2DD808D4-04B1-42AF-ADCB-6D0130586331}"/>
          </ac:spMkLst>
        </pc:spChg>
      </pc:sldChg>
      <pc:sldChg chg="del">
        <pc:chgData name="Stolte, Matt" userId="S::mstolte@vt.edu::53dce481-a92e-4f3a-adbe-042bb2f57d41" providerId="AD" clId="Web-{CF6F39BC-D762-4992-B06F-5A12383E9550}" dt="2023-03-27T19:34:21.432" v="11"/>
        <pc:sldMkLst>
          <pc:docMk/>
          <pc:sldMk cId="3920744149" sldId="317"/>
        </pc:sldMkLst>
      </pc:sldChg>
      <pc:sldChg chg="del">
        <pc:chgData name="Stolte, Matt" userId="S::mstolte@vt.edu::53dce481-a92e-4f3a-adbe-042bb2f57d41" providerId="AD" clId="Web-{CF6F39BC-D762-4992-B06F-5A12383E9550}" dt="2023-03-27T19:35:10.310" v="13"/>
        <pc:sldMkLst>
          <pc:docMk/>
          <pc:sldMk cId="1600369777" sldId="444"/>
        </pc:sldMkLst>
      </pc:sldChg>
      <pc:sldChg chg="modSp">
        <pc:chgData name="Stolte, Matt" userId="S::mstolte@vt.edu::53dce481-a92e-4f3a-adbe-042bb2f57d41" providerId="AD" clId="Web-{CF6F39BC-D762-4992-B06F-5A12383E9550}" dt="2023-03-27T19:36:31.096" v="15" actId="1076"/>
        <pc:sldMkLst>
          <pc:docMk/>
          <pc:sldMk cId="252659779" sldId="445"/>
        </pc:sldMkLst>
        <pc:spChg chg="mod">
          <ac:chgData name="Stolte, Matt" userId="S::mstolte@vt.edu::53dce481-a92e-4f3a-adbe-042bb2f57d41" providerId="AD" clId="Web-{CF6F39BC-D762-4992-B06F-5A12383E9550}" dt="2023-03-27T19:36:31.096" v="15" actId="1076"/>
          <ac:spMkLst>
            <pc:docMk/>
            <pc:sldMk cId="252659779" sldId="445"/>
            <ac:spMk id="4" creationId="{E66EE9F1-88CB-40A7-A254-D31D5D38BA46}"/>
          </ac:spMkLst>
        </pc:spChg>
        <pc:spChg chg="mod">
          <ac:chgData name="Stolte, Matt" userId="S::mstolte@vt.edu::53dce481-a92e-4f3a-adbe-042bb2f57d41" providerId="AD" clId="Web-{CF6F39BC-D762-4992-B06F-5A12383E9550}" dt="2023-03-27T19:36:24.080" v="14" actId="1076"/>
          <ac:spMkLst>
            <pc:docMk/>
            <pc:sldMk cId="252659779" sldId="445"/>
            <ac:spMk id="5" creationId="{FB059DEC-6971-4CC0-ADCF-AE8DC12F90E2}"/>
          </ac:spMkLst>
        </pc:spChg>
      </pc:sldChg>
      <pc:sldChg chg="del">
        <pc:chgData name="Stolte, Matt" userId="S::mstolte@vt.edu::53dce481-a92e-4f3a-adbe-042bb2f57d41" providerId="AD" clId="Web-{CF6F39BC-D762-4992-B06F-5A12383E9550}" dt="2023-03-27T19:34:37.855" v="12"/>
        <pc:sldMkLst>
          <pc:docMk/>
          <pc:sldMk cId="1091759428" sldId="446"/>
        </pc:sldMkLst>
      </pc:sldChg>
    </pc:docChg>
  </pc:docChgLst>
  <pc:docChgLst>
    <pc:chgData name="Nicole Obenchain" userId="cd8216d1-b2db-49d4-8543-b0eac13274a7" providerId="ADAL" clId="{C5FF0D7B-74FD-4F67-860D-15DB1C562635}"/>
    <pc:docChg chg="undo custSel addSld delSld modSld sldOrd">
      <pc:chgData name="Nicole Obenchain" userId="cd8216d1-b2db-49d4-8543-b0eac13274a7" providerId="ADAL" clId="{C5FF0D7B-74FD-4F67-860D-15DB1C562635}" dt="2023-02-24T16:07:42.030" v="1211" actId="1076"/>
      <pc:docMkLst>
        <pc:docMk/>
      </pc:docMkLst>
      <pc:sldChg chg="modSp">
        <pc:chgData name="Nicole Obenchain" userId="cd8216d1-b2db-49d4-8543-b0eac13274a7" providerId="ADAL" clId="{C5FF0D7B-74FD-4F67-860D-15DB1C562635}" dt="2023-02-20T19:10:37.239" v="390" actId="20577"/>
        <pc:sldMkLst>
          <pc:docMk/>
          <pc:sldMk cId="3034544385" sldId="284"/>
        </pc:sldMkLst>
        <pc:spChg chg="mod">
          <ac:chgData name="Nicole Obenchain" userId="cd8216d1-b2db-49d4-8543-b0eac13274a7" providerId="ADAL" clId="{C5FF0D7B-74FD-4F67-860D-15DB1C562635}" dt="2023-02-20T19:10:37.239" v="390" actId="20577"/>
          <ac:spMkLst>
            <pc:docMk/>
            <pc:sldMk cId="3034544385" sldId="284"/>
            <ac:spMk id="6" creationId="{8E3FBC0C-25CD-42ED-90B0-1875F49E28BB}"/>
          </ac:spMkLst>
        </pc:spChg>
        <pc:spChg chg="mod">
          <ac:chgData name="Nicole Obenchain" userId="cd8216d1-b2db-49d4-8543-b0eac13274a7" providerId="ADAL" clId="{C5FF0D7B-74FD-4F67-860D-15DB1C562635}" dt="2023-02-20T16:13:06.832" v="61" actId="27636"/>
          <ac:spMkLst>
            <pc:docMk/>
            <pc:sldMk cId="3034544385" sldId="284"/>
            <ac:spMk id="7" creationId="{2DD808D4-04B1-42AF-ADCB-6D0130586331}"/>
          </ac:spMkLst>
        </pc:spChg>
      </pc:sldChg>
      <pc:sldChg chg="addSp delSp modSp">
        <pc:chgData name="Nicole Obenchain" userId="cd8216d1-b2db-49d4-8543-b0eac13274a7" providerId="ADAL" clId="{C5FF0D7B-74FD-4F67-860D-15DB1C562635}" dt="2023-02-20T19:29:50.051" v="1097" actId="20577"/>
        <pc:sldMkLst>
          <pc:docMk/>
          <pc:sldMk cId="2279171193" sldId="300"/>
        </pc:sldMkLst>
        <pc:spChg chg="add mod">
          <ac:chgData name="Nicole Obenchain" userId="cd8216d1-b2db-49d4-8543-b0eac13274a7" providerId="ADAL" clId="{C5FF0D7B-74FD-4F67-860D-15DB1C562635}" dt="2023-02-20T19:12:54.744" v="513" actId="20577"/>
          <ac:spMkLst>
            <pc:docMk/>
            <pc:sldMk cId="2279171193" sldId="300"/>
            <ac:spMk id="6" creationId="{98C3F262-AC57-4A10-942E-A3A8F067AC7E}"/>
          </ac:spMkLst>
        </pc:spChg>
        <pc:spChg chg="del">
          <ac:chgData name="Nicole Obenchain" userId="cd8216d1-b2db-49d4-8543-b0eac13274a7" providerId="ADAL" clId="{C5FF0D7B-74FD-4F67-860D-15DB1C562635}" dt="2023-02-15T16:11:51.056" v="44" actId="478"/>
          <ac:spMkLst>
            <pc:docMk/>
            <pc:sldMk cId="2279171193" sldId="300"/>
            <ac:spMk id="7" creationId="{C38680F0-3978-4FC4-8839-85DF8BE595E7}"/>
          </ac:spMkLst>
        </pc:spChg>
        <pc:spChg chg="mod">
          <ac:chgData name="Nicole Obenchain" userId="cd8216d1-b2db-49d4-8543-b0eac13274a7" providerId="ADAL" clId="{C5FF0D7B-74FD-4F67-860D-15DB1C562635}" dt="2023-02-20T19:29:50.051" v="1097" actId="20577"/>
          <ac:spMkLst>
            <pc:docMk/>
            <pc:sldMk cId="2279171193" sldId="300"/>
            <ac:spMk id="8" creationId="{E611BBA9-40C3-4D35-B639-EE8CA636F29B}"/>
          </ac:spMkLst>
        </pc:spChg>
      </pc:sldChg>
      <pc:sldChg chg="addSp delSp modSp">
        <pc:chgData name="Nicole Obenchain" userId="cd8216d1-b2db-49d4-8543-b0eac13274a7" providerId="ADAL" clId="{C5FF0D7B-74FD-4F67-860D-15DB1C562635}" dt="2023-02-20T19:12:41.459" v="487" actId="20577"/>
        <pc:sldMkLst>
          <pc:docMk/>
          <pc:sldMk cId="2017633854" sldId="305"/>
        </pc:sldMkLst>
        <pc:spChg chg="add mod">
          <ac:chgData name="Nicole Obenchain" userId="cd8216d1-b2db-49d4-8543-b0eac13274a7" providerId="ADAL" clId="{C5FF0D7B-74FD-4F67-860D-15DB1C562635}" dt="2023-02-20T19:12:41.459" v="487" actId="20577"/>
          <ac:spMkLst>
            <pc:docMk/>
            <pc:sldMk cId="2017633854" sldId="305"/>
            <ac:spMk id="6" creationId="{F755E87F-06FF-4B6C-B933-E76FB44D8D4A}"/>
          </ac:spMkLst>
        </pc:spChg>
        <pc:spChg chg="del">
          <ac:chgData name="Nicole Obenchain" userId="cd8216d1-b2db-49d4-8543-b0eac13274a7" providerId="ADAL" clId="{C5FF0D7B-74FD-4F67-860D-15DB1C562635}" dt="2023-02-15T16:10:29.070" v="34" actId="478"/>
          <ac:spMkLst>
            <pc:docMk/>
            <pc:sldMk cId="2017633854" sldId="305"/>
            <ac:spMk id="7" creationId="{FABC9DFE-5951-42C1-9B51-79FEA5E8166D}"/>
          </ac:spMkLst>
        </pc:spChg>
      </pc:sldChg>
      <pc:sldChg chg="modSp add ord">
        <pc:chgData name="Nicole Obenchain" userId="cd8216d1-b2db-49d4-8543-b0eac13274a7" providerId="ADAL" clId="{C5FF0D7B-74FD-4F67-860D-15DB1C562635}" dt="2023-02-24T15:55:12.738" v="1098"/>
        <pc:sldMkLst>
          <pc:docMk/>
          <pc:sldMk cId="3964815896" sldId="308"/>
        </pc:sldMkLst>
        <pc:spChg chg="mod">
          <ac:chgData name="Nicole Obenchain" userId="cd8216d1-b2db-49d4-8543-b0eac13274a7" providerId="ADAL" clId="{C5FF0D7B-74FD-4F67-860D-15DB1C562635}" dt="2023-02-20T16:25:09.045" v="265" actId="20577"/>
          <ac:spMkLst>
            <pc:docMk/>
            <pc:sldMk cId="3964815896" sldId="308"/>
            <ac:spMk id="3" creationId="{0F53012C-90D6-469C-99F0-90224860BE6A}"/>
          </ac:spMkLst>
        </pc:spChg>
        <pc:spChg chg="mod">
          <ac:chgData name="Nicole Obenchain" userId="cd8216d1-b2db-49d4-8543-b0eac13274a7" providerId="ADAL" clId="{C5FF0D7B-74FD-4F67-860D-15DB1C562635}" dt="2023-02-20T16:24:51.562" v="211" actId="1076"/>
          <ac:spMkLst>
            <pc:docMk/>
            <pc:sldMk cId="3964815896" sldId="308"/>
            <ac:spMk id="4" creationId="{D35D09A6-A412-4801-AD99-3D0174B56A90}"/>
          </ac:spMkLst>
        </pc:spChg>
        <pc:spChg chg="mod">
          <ac:chgData name="Nicole Obenchain" userId="cd8216d1-b2db-49d4-8543-b0eac13274a7" providerId="ADAL" clId="{C5FF0D7B-74FD-4F67-860D-15DB1C562635}" dt="2023-02-20T19:11:38.057" v="435" actId="20577"/>
          <ac:spMkLst>
            <pc:docMk/>
            <pc:sldMk cId="3964815896" sldId="308"/>
            <ac:spMk id="6" creationId="{1812C53E-36A1-48CD-81F4-910867B28AC3}"/>
          </ac:spMkLst>
        </pc:spChg>
        <pc:spChg chg="mod">
          <ac:chgData name="Nicole Obenchain" userId="cd8216d1-b2db-49d4-8543-b0eac13274a7" providerId="ADAL" clId="{C5FF0D7B-74FD-4F67-860D-15DB1C562635}" dt="2023-02-20T16:24:56.135" v="212" actId="1076"/>
          <ac:spMkLst>
            <pc:docMk/>
            <pc:sldMk cId="3964815896" sldId="308"/>
            <ac:spMk id="11" creationId="{38837E0F-DEEC-4263-B351-E712CCA5E7AF}"/>
          </ac:spMkLst>
        </pc:spChg>
      </pc:sldChg>
      <pc:sldChg chg="modSp add ord">
        <pc:chgData name="Nicole Obenchain" userId="cd8216d1-b2db-49d4-8543-b0eac13274a7" providerId="ADAL" clId="{C5FF0D7B-74FD-4F67-860D-15DB1C562635}" dt="2023-02-24T15:55:37.486" v="1100"/>
        <pc:sldMkLst>
          <pc:docMk/>
          <pc:sldMk cId="3996148160" sldId="309"/>
        </pc:sldMkLst>
        <pc:spChg chg="mod">
          <ac:chgData name="Nicole Obenchain" userId="cd8216d1-b2db-49d4-8543-b0eac13274a7" providerId="ADAL" clId="{C5FF0D7B-74FD-4F67-860D-15DB1C562635}" dt="2023-02-20T16:28:10.235" v="272" actId="20577"/>
          <ac:spMkLst>
            <pc:docMk/>
            <pc:sldMk cId="3996148160" sldId="309"/>
            <ac:spMk id="3" creationId="{0F53012C-90D6-469C-99F0-90224860BE6A}"/>
          </ac:spMkLst>
        </pc:spChg>
        <pc:spChg chg="mod">
          <ac:chgData name="Nicole Obenchain" userId="cd8216d1-b2db-49d4-8543-b0eac13274a7" providerId="ADAL" clId="{C5FF0D7B-74FD-4F67-860D-15DB1C562635}" dt="2023-02-20T19:12:24.883" v="448" actId="20577"/>
          <ac:spMkLst>
            <pc:docMk/>
            <pc:sldMk cId="3996148160" sldId="309"/>
            <ac:spMk id="6" creationId="{1812C53E-36A1-48CD-81F4-910867B28AC3}"/>
          </ac:spMkLst>
        </pc:spChg>
        <pc:spChg chg="mod">
          <ac:chgData name="Nicole Obenchain" userId="cd8216d1-b2db-49d4-8543-b0eac13274a7" providerId="ADAL" clId="{C5FF0D7B-74FD-4F67-860D-15DB1C562635}" dt="2023-02-20T16:29:26.788" v="303" actId="20577"/>
          <ac:spMkLst>
            <pc:docMk/>
            <pc:sldMk cId="3996148160" sldId="309"/>
            <ac:spMk id="11" creationId="{38837E0F-DEEC-4263-B351-E712CCA5E7AF}"/>
          </ac:spMkLst>
        </pc:spChg>
      </pc:sldChg>
      <pc:sldChg chg="addSp delSp modSp add ord">
        <pc:chgData name="Nicole Obenchain" userId="cd8216d1-b2db-49d4-8543-b0eac13274a7" providerId="ADAL" clId="{C5FF0D7B-74FD-4F67-860D-15DB1C562635}" dt="2023-02-20T19:23:56.970" v="903" actId="1076"/>
        <pc:sldMkLst>
          <pc:docMk/>
          <pc:sldMk cId="540733200" sldId="312"/>
        </pc:sldMkLst>
        <pc:spChg chg="add del mod">
          <ac:chgData name="Nicole Obenchain" userId="cd8216d1-b2db-49d4-8543-b0eac13274a7" providerId="ADAL" clId="{C5FF0D7B-74FD-4F67-860D-15DB1C562635}" dt="2023-02-20T19:17:11.867" v="567" actId="478"/>
          <ac:spMkLst>
            <pc:docMk/>
            <pc:sldMk cId="540733200" sldId="312"/>
            <ac:spMk id="3" creationId="{1FD027F6-2E48-45FA-AE94-BF77BAF8323F}"/>
          </ac:spMkLst>
        </pc:spChg>
        <pc:spChg chg="mod">
          <ac:chgData name="Nicole Obenchain" userId="cd8216d1-b2db-49d4-8543-b0eac13274a7" providerId="ADAL" clId="{C5FF0D7B-74FD-4F67-860D-15DB1C562635}" dt="2023-02-20T19:13:46.370" v="563" actId="1076"/>
          <ac:spMkLst>
            <pc:docMk/>
            <pc:sldMk cId="540733200" sldId="312"/>
            <ac:spMk id="4" creationId="{D35D09A6-A412-4801-AD99-3D0174B56A90}"/>
          </ac:spMkLst>
        </pc:spChg>
        <pc:spChg chg="add del mod">
          <ac:chgData name="Nicole Obenchain" userId="cd8216d1-b2db-49d4-8543-b0eac13274a7" providerId="ADAL" clId="{C5FF0D7B-74FD-4F67-860D-15DB1C562635}" dt="2023-02-20T19:23:56.970" v="903" actId="1076"/>
          <ac:spMkLst>
            <pc:docMk/>
            <pc:sldMk cId="540733200" sldId="312"/>
            <ac:spMk id="7" creationId="{2DD808D4-04B1-42AF-ADCB-6D0130586331}"/>
          </ac:spMkLst>
        </pc:spChg>
        <pc:spChg chg="mod">
          <ac:chgData name="Nicole Obenchain" userId="cd8216d1-b2db-49d4-8543-b0eac13274a7" providerId="ADAL" clId="{C5FF0D7B-74FD-4F67-860D-15DB1C562635}" dt="2023-02-20T19:14:03.158" v="565" actId="1076"/>
          <ac:spMkLst>
            <pc:docMk/>
            <pc:sldMk cId="540733200" sldId="312"/>
            <ac:spMk id="18" creationId="{6A6865E1-D6F0-4065-838F-C784DED8C1A2}"/>
          </ac:spMkLst>
        </pc:spChg>
      </pc:sldChg>
      <pc:sldChg chg="ord">
        <pc:chgData name="Nicole Obenchain" userId="cd8216d1-b2db-49d4-8543-b0eac13274a7" providerId="ADAL" clId="{C5FF0D7B-74FD-4F67-860D-15DB1C562635}" dt="2023-02-24T15:55:30.303" v="1099"/>
        <pc:sldMkLst>
          <pc:docMk/>
          <pc:sldMk cId="738916082" sldId="315"/>
        </pc:sldMkLst>
      </pc:sldChg>
      <pc:sldChg chg="del">
        <pc:chgData name="Nicole Obenchain" userId="cd8216d1-b2db-49d4-8543-b0eac13274a7" providerId="ADAL" clId="{C5FF0D7B-74FD-4F67-860D-15DB1C562635}" dt="2023-02-24T15:58:05.642" v="1105"/>
        <pc:sldMkLst>
          <pc:docMk/>
          <pc:sldMk cId="1600369777" sldId="444"/>
        </pc:sldMkLst>
      </pc:sldChg>
      <pc:sldChg chg="addSp delSp modSp add ord">
        <pc:chgData name="Nicole Obenchain" userId="cd8216d1-b2db-49d4-8543-b0eac13274a7" providerId="ADAL" clId="{C5FF0D7B-74FD-4F67-860D-15DB1C562635}" dt="2023-02-24T16:07:42.030" v="1211" actId="1076"/>
        <pc:sldMkLst>
          <pc:docMk/>
          <pc:sldMk cId="252659779" sldId="445"/>
        </pc:sldMkLst>
        <pc:spChg chg="mod">
          <ac:chgData name="Nicole Obenchain" userId="cd8216d1-b2db-49d4-8543-b0eac13274a7" providerId="ADAL" clId="{C5FF0D7B-74FD-4F67-860D-15DB1C562635}" dt="2023-02-24T16:07:28.914" v="1205" actId="1076"/>
          <ac:spMkLst>
            <pc:docMk/>
            <pc:sldMk cId="252659779" sldId="445"/>
            <ac:spMk id="4" creationId="{E66EE9F1-88CB-40A7-A254-D31D5D38BA46}"/>
          </ac:spMkLst>
        </pc:spChg>
        <pc:spChg chg="mod">
          <ac:chgData name="Nicole Obenchain" userId="cd8216d1-b2db-49d4-8543-b0eac13274a7" providerId="ADAL" clId="{C5FF0D7B-74FD-4F67-860D-15DB1C562635}" dt="2023-02-24T16:06:06.308" v="1188" actId="20577"/>
          <ac:spMkLst>
            <pc:docMk/>
            <pc:sldMk cId="252659779" sldId="445"/>
            <ac:spMk id="5" creationId="{FB059DEC-6971-4CC0-ADCF-AE8DC12F90E2}"/>
          </ac:spMkLst>
        </pc:spChg>
        <pc:spChg chg="del">
          <ac:chgData name="Nicole Obenchain" userId="cd8216d1-b2db-49d4-8543-b0eac13274a7" providerId="ADAL" clId="{C5FF0D7B-74FD-4F67-860D-15DB1C562635}" dt="2023-02-24T16:03:50.717" v="1111" actId="478"/>
          <ac:spMkLst>
            <pc:docMk/>
            <pc:sldMk cId="252659779" sldId="445"/>
            <ac:spMk id="6" creationId="{057E51A9-E4AA-46AE-917D-7E7265D46606}"/>
          </ac:spMkLst>
        </pc:spChg>
        <pc:picChg chg="add mod">
          <ac:chgData name="Nicole Obenchain" userId="cd8216d1-b2db-49d4-8543-b0eac13274a7" providerId="ADAL" clId="{C5FF0D7B-74FD-4F67-860D-15DB1C562635}" dt="2023-02-24T16:07:42.030" v="1211" actId="1076"/>
          <ac:picMkLst>
            <pc:docMk/>
            <pc:sldMk cId="252659779" sldId="445"/>
            <ac:picMk id="7" creationId="{64D945D8-47CC-4FFF-A13A-6CCF783102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3D731-02F4-4A39-948E-B960D84C46F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8FEC82-7E35-444A-806E-587A315F2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3F0F1DCE-F4F0-4A62-830B-080EDC2351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829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EC82-7E35-444A-806E-587A315F2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EC82-7E35-444A-806E-587A315F28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EC82-7E35-444A-806E-587A315F28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EC82-7E35-444A-806E-587A315F28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AAF3E-72B9-4E59-AC26-944811D7207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cherus Grotesque Regular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defTabSz="457200"/>
            <a:fld id="{6F9BDAE9-E0AE-478C-A8B2-50359491933C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80E2D-0D57-4200-B77A-79995B338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" y="6285296"/>
            <a:ext cx="2514649" cy="3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435562-679A-5941-89A9-E892BAA1911E}"/>
              </a:ext>
            </a:extLst>
          </p:cNvPr>
          <p:cNvGrpSpPr/>
          <p:nvPr userDrawn="1"/>
        </p:nvGrpSpPr>
        <p:grpSpPr>
          <a:xfrm>
            <a:off x="9129026" y="561439"/>
            <a:ext cx="235132" cy="5937712"/>
            <a:chOff x="4493916" y="454562"/>
            <a:chExt cx="213756" cy="5937712"/>
          </a:xfrm>
        </p:grpSpPr>
        <p:sp>
          <p:nvSpPr>
            <p:cNvPr id="5" name="Straight Connector 55">
              <a:extLst>
                <a:ext uri="{FF2B5EF4-FFF2-40B4-BE49-F238E27FC236}">
                  <a16:creationId xmlns:a16="http://schemas.microsoft.com/office/drawing/2014/main" id="{10584E1F-D01C-6C4A-B44F-A686DDC9B7C8}"/>
                </a:ext>
              </a:extLst>
            </p:cNvPr>
            <p:cNvSpPr/>
            <p:nvPr/>
          </p:nvSpPr>
          <p:spPr>
            <a:xfrm flipH="1">
              <a:off x="4600794" y="676895"/>
              <a:ext cx="0" cy="5593276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" name="Straight Connector 55">
              <a:extLst>
                <a:ext uri="{FF2B5EF4-FFF2-40B4-BE49-F238E27FC236}">
                  <a16:creationId xmlns:a16="http://schemas.microsoft.com/office/drawing/2014/main" id="{8EC4779C-6BEF-9445-833D-F2ACF492C8BC}"/>
                </a:ext>
              </a:extLst>
            </p:cNvPr>
            <p:cNvSpPr/>
            <p:nvPr/>
          </p:nvSpPr>
          <p:spPr>
            <a:xfrm flipH="1">
              <a:off x="4493916" y="454562"/>
              <a:ext cx="0" cy="559327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" name="Straight Connector 55">
              <a:extLst>
                <a:ext uri="{FF2B5EF4-FFF2-40B4-BE49-F238E27FC236}">
                  <a16:creationId xmlns:a16="http://schemas.microsoft.com/office/drawing/2014/main" id="{3DDF832D-708C-8F44-9464-5DE718605135}"/>
                </a:ext>
              </a:extLst>
            </p:cNvPr>
            <p:cNvSpPr/>
            <p:nvPr/>
          </p:nvSpPr>
          <p:spPr>
            <a:xfrm flipH="1">
              <a:off x="4707672" y="798998"/>
              <a:ext cx="0" cy="5593276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5DDBF4-49CE-4685-AEB1-150095E85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1"/>
          <a:stretch/>
        </p:blipFill>
        <p:spPr>
          <a:xfrm>
            <a:off x="9839341" y="5819762"/>
            <a:ext cx="1875039" cy="5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04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>
          <a:blip r:embed="rId2">
            <a:alphaModFix amt="15000"/>
          </a:blip>
          <a:stretch>
            <a:fillRect l="-105974" r="-10597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solidFill>
            <a:schemeClr val="bg1"/>
          </a:solidFill>
          <a:ln w="12700">
            <a:noFill/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AAF3E-72B9-4E59-AC26-944811D7207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cherus Grotesque Regular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BDAE9-E0AE-478C-A8B2-50359491933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cherus Grotesque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8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A5330-7C2C-B247-9381-E9CD99CE9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59" y="2806121"/>
            <a:ext cx="6588481" cy="12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93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B45B0-4E45-D843-86E2-53F57A060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67" y="5747440"/>
            <a:ext cx="3551905" cy="671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850D1-0C7B-9D42-8153-B62869703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3791" y="-654903"/>
            <a:ext cx="2717800" cy="275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A8D07-E86A-3A49-B31B-2EAD54958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3372" y="5480050"/>
            <a:ext cx="2717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F747A-9571-554E-A8EC-FDF93258E4B2}"/>
              </a:ext>
            </a:extLst>
          </p:cNvPr>
          <p:cNvSpPr/>
          <p:nvPr userDrawn="1"/>
        </p:nvSpPr>
        <p:spPr>
          <a:xfrm>
            <a:off x="8550242" y="-41725"/>
            <a:ext cx="3715281" cy="1402652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DD74AE-F263-1542-9AD3-15D724EA1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2532" y="5480050"/>
            <a:ext cx="2717800" cy="275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FDB38-FB97-4ED4-B832-C460E2E8BB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55" y="443192"/>
            <a:ext cx="228905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49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79949-E672-2B4E-AF1A-6AC3A77FF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2" y="5982465"/>
            <a:ext cx="2833312" cy="5357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867B6-3F3A-B442-AC06-E69641A8C5FC}"/>
              </a:ext>
            </a:extLst>
          </p:cNvPr>
          <p:cNvGrpSpPr/>
          <p:nvPr userDrawn="1"/>
        </p:nvGrpSpPr>
        <p:grpSpPr>
          <a:xfrm rot="5400000">
            <a:off x="7326846" y="2050626"/>
            <a:ext cx="210180" cy="8609585"/>
            <a:chOff x="4493916" y="454562"/>
            <a:chExt cx="213756" cy="5937712"/>
          </a:xfrm>
        </p:grpSpPr>
        <p:sp>
          <p:nvSpPr>
            <p:cNvPr id="12" name="Straight Connector 55">
              <a:extLst>
                <a:ext uri="{FF2B5EF4-FFF2-40B4-BE49-F238E27FC236}">
                  <a16:creationId xmlns:a16="http://schemas.microsoft.com/office/drawing/2014/main" id="{65A3021F-1739-9840-A677-08A89DFF34CF}"/>
                </a:ext>
              </a:extLst>
            </p:cNvPr>
            <p:cNvSpPr/>
            <p:nvPr/>
          </p:nvSpPr>
          <p:spPr>
            <a:xfrm flipH="1">
              <a:off x="4600794" y="676895"/>
              <a:ext cx="0" cy="5593276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3" name="Straight Connector 55">
              <a:extLst>
                <a:ext uri="{FF2B5EF4-FFF2-40B4-BE49-F238E27FC236}">
                  <a16:creationId xmlns:a16="http://schemas.microsoft.com/office/drawing/2014/main" id="{CF8DCB84-B645-0E49-9BC8-6E91B36B7C88}"/>
                </a:ext>
              </a:extLst>
            </p:cNvPr>
            <p:cNvSpPr/>
            <p:nvPr/>
          </p:nvSpPr>
          <p:spPr>
            <a:xfrm flipH="1">
              <a:off x="4493916" y="454562"/>
              <a:ext cx="0" cy="559327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4" name="Straight Connector 55">
              <a:extLst>
                <a:ext uri="{FF2B5EF4-FFF2-40B4-BE49-F238E27FC236}">
                  <a16:creationId xmlns:a16="http://schemas.microsoft.com/office/drawing/2014/main" id="{97CA29E0-F08E-2241-8153-AEAEEF961A68}"/>
                </a:ext>
              </a:extLst>
            </p:cNvPr>
            <p:cNvSpPr/>
            <p:nvPr/>
          </p:nvSpPr>
          <p:spPr>
            <a:xfrm flipH="1">
              <a:off x="4707672" y="798998"/>
              <a:ext cx="0" cy="5593276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75364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0F9A5-E2A4-5F40-BCF9-8BD5674F5A41}"/>
              </a:ext>
            </a:extLst>
          </p:cNvPr>
          <p:cNvSpPr/>
          <p:nvPr userDrawn="1"/>
        </p:nvSpPr>
        <p:spPr>
          <a:xfrm>
            <a:off x="8550242" y="-41725"/>
            <a:ext cx="3715281" cy="1402652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42EC2-A5F0-40DF-B936-C195F9029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55" y="443192"/>
            <a:ext cx="228905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085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6299A-2699-D84A-88B9-99D53134D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29" y="5728283"/>
            <a:ext cx="3659045" cy="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8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1862EC-EFD6-6643-B59E-EEA47C7AEDE7}"/>
              </a:ext>
            </a:extLst>
          </p:cNvPr>
          <p:cNvGrpSpPr/>
          <p:nvPr userDrawn="1"/>
        </p:nvGrpSpPr>
        <p:grpSpPr>
          <a:xfrm>
            <a:off x="2877313" y="561439"/>
            <a:ext cx="235132" cy="5937712"/>
            <a:chOff x="4493916" y="454562"/>
            <a:chExt cx="213756" cy="5937712"/>
          </a:xfrm>
        </p:grpSpPr>
        <p:sp>
          <p:nvSpPr>
            <p:cNvPr id="5" name="Straight Connector 55">
              <a:extLst>
                <a:ext uri="{FF2B5EF4-FFF2-40B4-BE49-F238E27FC236}">
                  <a16:creationId xmlns:a16="http://schemas.microsoft.com/office/drawing/2014/main" id="{A7248C5E-8534-B34E-AC70-0F859AF218D0}"/>
                </a:ext>
              </a:extLst>
            </p:cNvPr>
            <p:cNvSpPr/>
            <p:nvPr/>
          </p:nvSpPr>
          <p:spPr>
            <a:xfrm flipH="1">
              <a:off x="4600794" y="676895"/>
              <a:ext cx="0" cy="5593276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" name="Straight Connector 55">
              <a:extLst>
                <a:ext uri="{FF2B5EF4-FFF2-40B4-BE49-F238E27FC236}">
                  <a16:creationId xmlns:a16="http://schemas.microsoft.com/office/drawing/2014/main" id="{AC43D0F4-2A53-2545-85FA-8DC54691B3E0}"/>
                </a:ext>
              </a:extLst>
            </p:cNvPr>
            <p:cNvSpPr/>
            <p:nvPr/>
          </p:nvSpPr>
          <p:spPr>
            <a:xfrm flipH="1">
              <a:off x="4493916" y="454562"/>
              <a:ext cx="0" cy="559327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" name="Straight Connector 55">
              <a:extLst>
                <a:ext uri="{FF2B5EF4-FFF2-40B4-BE49-F238E27FC236}">
                  <a16:creationId xmlns:a16="http://schemas.microsoft.com/office/drawing/2014/main" id="{25E87742-2D87-D343-95F9-A95D49666E3F}"/>
                </a:ext>
              </a:extLst>
            </p:cNvPr>
            <p:cNvSpPr/>
            <p:nvPr/>
          </p:nvSpPr>
          <p:spPr>
            <a:xfrm flipH="1">
              <a:off x="4707672" y="798998"/>
              <a:ext cx="0" cy="5593276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B627720-6789-4BDD-A25A-BCBAFE57A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1"/>
          <a:stretch/>
        </p:blipFill>
        <p:spPr>
          <a:xfrm>
            <a:off x="558608" y="905875"/>
            <a:ext cx="1875039" cy="5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900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6258" y="6365061"/>
            <a:ext cx="1815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3AAF3E-72B9-4E59-AC26-944811D7207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43331" y="6356349"/>
            <a:ext cx="2530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5265" y="6356349"/>
            <a:ext cx="948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6F9BDAE9-E0AE-478C-A8B2-5035949193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1C2D23-9D7F-4D78-BE25-BBA9D00F66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0" y="6281212"/>
            <a:ext cx="2514649" cy="3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ransition spd="med"/>
  <p:hf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EE9F1-88CB-40A7-A254-D31D5D38B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015" y="3600854"/>
            <a:ext cx="4491967" cy="107254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cherus Grotesque Regular" panose="02000505000000020004" pitchFamily="50" charset="0"/>
              </a:rPr>
              <a:t>Monthly Stakeholder Update</a:t>
            </a:r>
            <a:br>
              <a:rPr lang="en-US" sz="2800" dirty="0">
                <a:latin typeface="Acherus Grotesque Regular" panose="02000505000000020004" pitchFamily="50" charset="0"/>
              </a:rPr>
            </a:br>
            <a:r>
              <a:rPr lang="en-US" sz="2800" dirty="0">
                <a:latin typeface="Acherus Grotesque Regular" panose="02000505000000020004" pitchFamily="50" charset="0"/>
              </a:rPr>
              <a:t>Utilities Master Plan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059DEC-6971-4CC0-ADCF-AE8DC12F9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515" y="4873719"/>
            <a:ext cx="4152391" cy="951613"/>
          </a:xfrm>
        </p:spPr>
        <p:txBody>
          <a:bodyPr/>
          <a:lstStyle/>
          <a:p>
            <a:r>
              <a:rPr lang="en-US" dirty="0">
                <a:latin typeface="Acherus Grotesque Thin"/>
              </a:rPr>
              <a:t>March 28,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945D8-47CC-4FFF-A13A-6CCF78310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8" y="782425"/>
            <a:ext cx="7781922" cy="29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D09A6-A412-4801-AD99-3D0174B56A90}"/>
              </a:ext>
            </a:extLst>
          </p:cNvPr>
          <p:cNvSpPr/>
          <p:nvPr/>
        </p:nvSpPr>
        <p:spPr>
          <a:xfrm>
            <a:off x="3698793" y="754909"/>
            <a:ext cx="7719237" cy="534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FBC0C-25CD-42ED-90B0-1875F49E28BB}"/>
              </a:ext>
            </a:extLst>
          </p:cNvPr>
          <p:cNvSpPr txBox="1"/>
          <p:nvPr/>
        </p:nvSpPr>
        <p:spPr>
          <a:xfrm>
            <a:off x="203393" y="1899253"/>
            <a:ext cx="335506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cherus Grotesque Regular"/>
              </a:rPr>
              <a:t>Status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Current Tasks</a:t>
            </a: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Upcoming Tasks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cherus Grotesque Regular"/>
            </a:endParaRP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</a:p>
          <a:p>
            <a:pPr marL="457200" lvl="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 Items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808D4-04B1-42AF-ADCB-6D013058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469" y="1788639"/>
            <a:ext cx="6899063" cy="3490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Phase 1: Assess existing utility systems to meet current levels of services</a:t>
            </a:r>
          </a:p>
          <a:p>
            <a:pPr lvl="1"/>
            <a:r>
              <a:rPr lang="en-US" dirty="0"/>
              <a:t>Engage utilities to capture and compile existing data</a:t>
            </a:r>
          </a:p>
          <a:p>
            <a:pPr lvl="1"/>
            <a:r>
              <a:rPr lang="en-US" dirty="0"/>
              <a:t>Field investigate critical features and attributes</a:t>
            </a:r>
          </a:p>
          <a:p>
            <a:pPr lvl="1"/>
            <a:r>
              <a:rPr lang="en-US" dirty="0"/>
              <a:t>Evaluate risk for current operations</a:t>
            </a:r>
          </a:p>
          <a:p>
            <a:pPr lvl="1"/>
            <a:r>
              <a:rPr lang="en-US" dirty="0"/>
              <a:t>Identify operational/maintenance/capital options</a:t>
            </a:r>
          </a:p>
          <a:p>
            <a:pPr lvl="1"/>
            <a:r>
              <a:rPr lang="en-US" dirty="0"/>
              <a:t>Existing conditions report for review</a:t>
            </a:r>
          </a:p>
        </p:txBody>
      </p:sp>
      <p:sp>
        <p:nvSpPr>
          <p:cNvPr id="18" name="MEET OUR TEAM">
            <a:extLst>
              <a:ext uri="{FF2B5EF4-FFF2-40B4-BE49-F238E27FC236}">
                <a16:creationId xmlns:a16="http://schemas.microsoft.com/office/drawing/2014/main" id="{6A6865E1-D6F0-4065-838F-C784DED8C1A2}"/>
              </a:ext>
            </a:extLst>
          </p:cNvPr>
          <p:cNvSpPr/>
          <p:nvPr/>
        </p:nvSpPr>
        <p:spPr>
          <a:xfrm>
            <a:off x="6646632" y="1022623"/>
            <a:ext cx="2345474" cy="60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pPr marL="0" marR="0" lvl="0" indent="0" algn="l" defTabSz="85953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600">
                <a:solidFill>
                  <a:srgbClr val="861F41"/>
                </a:solidFill>
                <a:latin typeface="Crimson Text Roman"/>
              </a:rPr>
              <a:t>STATUS</a:t>
            </a:r>
            <a:endParaRPr kumimoji="0" sz="3600" b="0" i="0" u="none" strike="noStrike" kern="0" cap="none" spc="600" normalizeH="0" baseline="0" noProof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rimson Text Roman"/>
              <a:sym typeface="Acherus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303454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D09A6-A412-4801-AD99-3D0174B56A90}"/>
              </a:ext>
            </a:extLst>
          </p:cNvPr>
          <p:cNvSpPr/>
          <p:nvPr/>
        </p:nvSpPr>
        <p:spPr>
          <a:xfrm>
            <a:off x="3698793" y="754909"/>
            <a:ext cx="7719237" cy="534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FBC0C-25CD-42ED-90B0-1875F49E28BB}"/>
              </a:ext>
            </a:extLst>
          </p:cNvPr>
          <p:cNvSpPr txBox="1"/>
          <p:nvPr/>
        </p:nvSpPr>
        <p:spPr>
          <a:xfrm>
            <a:off x="203393" y="1899253"/>
            <a:ext cx="335506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cherus Grotesque Regular"/>
              </a:rPr>
              <a:t>Status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Current Tasks</a:t>
            </a: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Upcoming Tasks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cherus Grotesque Regular"/>
            </a:endParaRP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</a:p>
          <a:p>
            <a:pPr marL="457200" lvl="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 Items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808D4-04B1-42AF-ADCB-6D013058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793" y="1966930"/>
            <a:ext cx="6899063" cy="1738172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ea typeface="+mn-lt"/>
                <a:cs typeface="+mn-lt"/>
              </a:rPr>
              <a:t>Ongoing field investigation and data collection</a:t>
            </a:r>
            <a:endParaRPr lang="en-US" sz="2000" dirty="0"/>
          </a:p>
          <a:p>
            <a:pPr lvl="1"/>
            <a:r>
              <a:rPr lang="en-US" sz="2000" dirty="0"/>
              <a:t>Website content updated – dynamic site</a:t>
            </a:r>
          </a:p>
          <a:p>
            <a:pPr lvl="1"/>
            <a:r>
              <a:rPr lang="en-US" sz="2000" dirty="0"/>
              <a:t>BOV Subcommittee UMP review</a:t>
            </a:r>
          </a:p>
          <a:p>
            <a:pPr lvl="1"/>
            <a:r>
              <a:rPr lang="en-US" sz="2000" dirty="0"/>
              <a:t>CAC committee update</a:t>
            </a:r>
            <a:endParaRPr lang="en-US" dirty="0"/>
          </a:p>
        </p:txBody>
      </p:sp>
      <p:sp>
        <p:nvSpPr>
          <p:cNvPr id="18" name="MEET OUR TEAM">
            <a:extLst>
              <a:ext uri="{FF2B5EF4-FFF2-40B4-BE49-F238E27FC236}">
                <a16:creationId xmlns:a16="http://schemas.microsoft.com/office/drawing/2014/main" id="{6A6865E1-D6F0-4065-838F-C784DED8C1A2}"/>
              </a:ext>
            </a:extLst>
          </p:cNvPr>
          <p:cNvSpPr/>
          <p:nvPr/>
        </p:nvSpPr>
        <p:spPr>
          <a:xfrm>
            <a:off x="4056436" y="1058006"/>
            <a:ext cx="7003950" cy="60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pPr marL="0" marR="0" lvl="0" indent="0" algn="l" defTabSz="85953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600" dirty="0">
                <a:solidFill>
                  <a:srgbClr val="861F41"/>
                </a:solidFill>
                <a:latin typeface="Crimson Text Roman"/>
              </a:rPr>
              <a:t>PREVIOUS ACTION ITEMS</a:t>
            </a:r>
            <a:endParaRPr kumimoji="0" sz="3600" b="0" i="0" u="none" strike="noStrike" kern="0" cap="none" spc="60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rimson Text Roman"/>
              <a:sym typeface="Acherus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54073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ET OUR TEAM">
            <a:extLst>
              <a:ext uri="{FF2B5EF4-FFF2-40B4-BE49-F238E27FC236}">
                <a16:creationId xmlns:a16="http://schemas.microsoft.com/office/drawing/2014/main" id="{A97B8CCC-79B6-4B75-BA63-75AE8C51C33E}"/>
              </a:ext>
            </a:extLst>
          </p:cNvPr>
          <p:cNvSpPr/>
          <p:nvPr/>
        </p:nvSpPr>
        <p:spPr>
          <a:xfrm>
            <a:off x="1221058" y="514769"/>
            <a:ext cx="6970442" cy="60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pPr marL="0" marR="0" lvl="0" indent="0" algn="l" defTabSz="85953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600" dirty="0">
                <a:solidFill>
                  <a:srgbClr val="861F41"/>
                </a:solidFill>
                <a:latin typeface="Crimson Text Roman"/>
              </a:rPr>
              <a:t>PROGRESS DASHBOARD</a:t>
            </a:r>
            <a:endParaRPr kumimoji="0" sz="3600" b="0" i="0" u="none" strike="noStrike" kern="0" cap="none" spc="60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rimson Text Roman"/>
              <a:sym typeface="Acherus Grotesq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5" y="1411706"/>
            <a:ext cx="11892923" cy="40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65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D09A6-A412-4801-AD99-3D0174B56A90}"/>
              </a:ext>
            </a:extLst>
          </p:cNvPr>
          <p:cNvSpPr/>
          <p:nvPr/>
        </p:nvSpPr>
        <p:spPr>
          <a:xfrm>
            <a:off x="3769670" y="689957"/>
            <a:ext cx="7719237" cy="534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11" name="MEET OUR TEAM">
            <a:extLst>
              <a:ext uri="{FF2B5EF4-FFF2-40B4-BE49-F238E27FC236}">
                <a16:creationId xmlns:a16="http://schemas.microsoft.com/office/drawing/2014/main" id="{38837E0F-DEEC-4263-B351-E712CCA5E7AF}"/>
              </a:ext>
            </a:extLst>
          </p:cNvPr>
          <p:cNvSpPr/>
          <p:nvPr/>
        </p:nvSpPr>
        <p:spPr>
          <a:xfrm>
            <a:off x="4001102" y="861830"/>
            <a:ext cx="9059639" cy="58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pPr marL="0" marR="0" lvl="0" indent="0" algn="l" defTabSz="85953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spc="600" dirty="0">
                <a:solidFill>
                  <a:srgbClr val="861F41"/>
                </a:solidFill>
                <a:latin typeface="Crimson Text Roman"/>
              </a:rPr>
              <a:t>FIELD INVESTIGATION SCHEDULE</a:t>
            </a:r>
            <a:endParaRPr kumimoji="0" sz="2400" b="0" i="0" u="none" strike="noStrike" kern="0" cap="none" spc="60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rimson Text Roman"/>
              <a:sym typeface="Acherus Grotesq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2C53E-36A1-48CD-81F4-910867B28AC3}"/>
              </a:ext>
            </a:extLst>
          </p:cNvPr>
          <p:cNvSpPr txBox="1"/>
          <p:nvPr/>
        </p:nvSpPr>
        <p:spPr>
          <a:xfrm>
            <a:off x="203393" y="1899253"/>
            <a:ext cx="335506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Status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cherus Grotesque Regular"/>
              </a:rPr>
              <a:t>Current Tasks</a:t>
            </a: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Upcoming Tasks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cherus Grotesque Regular"/>
            </a:endParaRP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</a:p>
          <a:p>
            <a:pPr marL="457200" lvl="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 Items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3D8BAC0-A7DC-4693-AF82-5F8C5F8C9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88213" y="2090057"/>
            <a:ext cx="7519654" cy="25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1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D09A6-A412-4801-AD99-3D0174B56A90}"/>
              </a:ext>
            </a:extLst>
          </p:cNvPr>
          <p:cNvSpPr/>
          <p:nvPr/>
        </p:nvSpPr>
        <p:spPr>
          <a:xfrm>
            <a:off x="3712005" y="744279"/>
            <a:ext cx="7719237" cy="534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012C-90D6-469C-99F0-90224860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560" y="1628449"/>
            <a:ext cx="7424374" cy="2950215"/>
          </a:xfrm>
        </p:spPr>
        <p:txBody>
          <a:bodyPr>
            <a:normAutofit/>
          </a:bodyPr>
          <a:lstStyle/>
          <a:p>
            <a:r>
              <a:rPr lang="en-US" dirty="0"/>
              <a:t>Continue utility field investigations</a:t>
            </a:r>
          </a:p>
          <a:p>
            <a:r>
              <a:rPr lang="en-US" dirty="0"/>
              <a:t>Coordinate VT GIS app for Thermal Distribution systems</a:t>
            </a:r>
          </a:p>
          <a:p>
            <a:r>
              <a:rPr lang="en-US" dirty="0"/>
              <a:t>VT GIS continued support of utility field investigations</a:t>
            </a:r>
          </a:p>
          <a:p>
            <a:r>
              <a:rPr lang="en-US" dirty="0"/>
              <a:t>2047 Master Plan Review workshop scheduled for 5/2/23 at The Inn at Virginia Tech</a:t>
            </a:r>
          </a:p>
        </p:txBody>
      </p:sp>
      <p:sp>
        <p:nvSpPr>
          <p:cNvPr id="11" name="MEET OUR TEAM">
            <a:extLst>
              <a:ext uri="{FF2B5EF4-FFF2-40B4-BE49-F238E27FC236}">
                <a16:creationId xmlns:a16="http://schemas.microsoft.com/office/drawing/2014/main" id="{38837E0F-DEEC-4263-B351-E712CCA5E7AF}"/>
              </a:ext>
            </a:extLst>
          </p:cNvPr>
          <p:cNvSpPr/>
          <p:nvPr/>
        </p:nvSpPr>
        <p:spPr>
          <a:xfrm>
            <a:off x="4946466" y="1022623"/>
            <a:ext cx="5226563" cy="60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pPr marL="0" marR="0" lvl="0" indent="0" algn="l" defTabSz="85953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600" dirty="0">
                <a:solidFill>
                  <a:srgbClr val="861F41"/>
                </a:solidFill>
                <a:latin typeface="Crimson Text Roman"/>
              </a:rPr>
              <a:t>UPCOMING TASKS</a:t>
            </a:r>
            <a:endParaRPr kumimoji="0" sz="3600" b="0" i="0" u="none" strike="noStrike" kern="0" cap="none" spc="60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rimson Text Roman"/>
              <a:sym typeface="Acherus Grotesq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5E87F-06FF-4B6C-B933-E76FB44D8D4A}"/>
              </a:ext>
            </a:extLst>
          </p:cNvPr>
          <p:cNvSpPr txBox="1"/>
          <p:nvPr/>
        </p:nvSpPr>
        <p:spPr>
          <a:xfrm>
            <a:off x="203393" y="1899253"/>
            <a:ext cx="335506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Status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Current Tasks</a:t>
            </a: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Upcoming Tasks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cherus Grotesque Regular"/>
            </a:endParaRP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</a:p>
          <a:p>
            <a:pPr marL="457200" lvl="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201763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D09A6-A412-4801-AD99-3D0174B56A90}"/>
              </a:ext>
            </a:extLst>
          </p:cNvPr>
          <p:cNvSpPr/>
          <p:nvPr/>
        </p:nvSpPr>
        <p:spPr>
          <a:xfrm>
            <a:off x="3700130" y="744279"/>
            <a:ext cx="7719237" cy="534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erus Grotesque Regular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11BBA9-40C3-4D35-B639-EE8CA636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906793"/>
            <a:ext cx="7312079" cy="2570204"/>
          </a:xfrm>
        </p:spPr>
        <p:txBody>
          <a:bodyPr/>
          <a:lstStyle/>
          <a:p>
            <a:pPr lvl="1"/>
            <a:r>
              <a:rPr lang="en-US" sz="2000" dirty="0"/>
              <a:t>UMP Monthly Stakeholder meeting on 4/25/2023</a:t>
            </a:r>
          </a:p>
          <a:p>
            <a:pPr lvl="1"/>
            <a:r>
              <a:rPr lang="en-US" sz="2000" dirty="0"/>
              <a:t>Field Investigations weekly stakeholder reminder </a:t>
            </a:r>
          </a:p>
          <a:p>
            <a:pPr lvl="1"/>
            <a:r>
              <a:rPr lang="en-US" sz="2000" dirty="0"/>
              <a:t>Schedule 30% Review Workshop to review Existing Conditions Report with stakeholders</a:t>
            </a:r>
          </a:p>
          <a:p>
            <a:pPr lvl="1"/>
            <a:r>
              <a:rPr lang="en-US" sz="2000" dirty="0"/>
              <a:t>Schedule CAC Workshops on Decarbonizing, Air Emissions, and Measures of Success</a:t>
            </a:r>
          </a:p>
          <a:p>
            <a:endParaRPr lang="en-US" dirty="0"/>
          </a:p>
        </p:txBody>
      </p:sp>
      <p:sp>
        <p:nvSpPr>
          <p:cNvPr id="9" name="MEET OUR TEAM">
            <a:extLst>
              <a:ext uri="{FF2B5EF4-FFF2-40B4-BE49-F238E27FC236}">
                <a16:creationId xmlns:a16="http://schemas.microsoft.com/office/drawing/2014/main" id="{C369652C-D1FF-4DCD-BB91-4BD0420D88C3}"/>
              </a:ext>
            </a:extLst>
          </p:cNvPr>
          <p:cNvSpPr/>
          <p:nvPr/>
        </p:nvSpPr>
        <p:spPr>
          <a:xfrm>
            <a:off x="5422938" y="1022623"/>
            <a:ext cx="4273620" cy="60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lvl1pPr>
          </a:lstStyle>
          <a:p>
            <a:pPr marL="0" marR="0" lvl="0" indent="0" algn="l" defTabSz="85953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600" dirty="0">
                <a:solidFill>
                  <a:srgbClr val="861F41"/>
                </a:solidFill>
                <a:latin typeface="Crimson Text Roman"/>
              </a:rPr>
              <a:t>ACTION ITEMS</a:t>
            </a:r>
            <a:endParaRPr kumimoji="0" sz="3600" b="0" i="0" u="none" strike="noStrike" kern="0" cap="none" spc="60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rimson Text Roman"/>
              <a:sym typeface="Acherus Grotesq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3F262-AC57-4A10-942E-A3A8F067AC7E}"/>
              </a:ext>
            </a:extLst>
          </p:cNvPr>
          <p:cNvSpPr txBox="1"/>
          <p:nvPr/>
        </p:nvSpPr>
        <p:spPr>
          <a:xfrm>
            <a:off x="203393" y="1899253"/>
            <a:ext cx="335506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Status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cherus Grotesque Regular"/>
              </a:rPr>
              <a:t>Current Tasks</a:t>
            </a: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Upcoming Tasks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cherus Grotesque Regular"/>
            </a:endParaRPr>
          </a:p>
          <a:p>
            <a:pPr marL="45720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</a:p>
          <a:p>
            <a:pPr marL="457200" lvl="0" indent="-457200" defTabSz="457200">
              <a:spcAft>
                <a:spcPts val="3000"/>
              </a:spcAft>
              <a:buAutoNum type="arabicPlain" startAt="3"/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227917119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Virginia Tech Colors">
      <a:dk1>
        <a:srgbClr val="000000"/>
      </a:dk1>
      <a:lt1>
        <a:sysClr val="window" lastClr="FFFFFF"/>
      </a:lt1>
      <a:dk2>
        <a:srgbClr val="75787B"/>
      </a:dk2>
      <a:lt2>
        <a:srgbClr val="E5E1E6"/>
      </a:lt2>
      <a:accent1>
        <a:srgbClr val="E87722"/>
      </a:accent1>
      <a:accent2>
        <a:srgbClr val="861F41"/>
      </a:accent2>
      <a:accent3>
        <a:srgbClr val="508590"/>
      </a:accent3>
      <a:accent4>
        <a:srgbClr val="003C71"/>
      </a:accent4>
      <a:accent5>
        <a:srgbClr val="ED8B00"/>
      </a:accent5>
      <a:accent6>
        <a:srgbClr val="F7EA48"/>
      </a:accent6>
      <a:hlink>
        <a:srgbClr val="108FFE"/>
      </a:hlink>
      <a:folHlink>
        <a:srgbClr val="D7D2CB"/>
      </a:folHlink>
    </a:clrScheme>
    <a:fontScheme name="Acherus Grotesque Fonts">
      <a:majorFont>
        <a:latin typeface="Acherus Grotesque Medium"/>
        <a:ea typeface=""/>
        <a:cs typeface=""/>
      </a:majorFont>
      <a:minorFont>
        <a:latin typeface="Acherus Grotesque Regular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036b7f-f9db-4afb-915a-92c9cd044daa" xsi:nil="true"/>
    <lcf76f155ced4ddcb4097134ff3c332f xmlns="fb68d8b3-bf13-41fb-83fc-8a0364ec333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93ED9FB0AB949956A88060862BF5D" ma:contentTypeVersion="13" ma:contentTypeDescription="Create a new document." ma:contentTypeScope="" ma:versionID="7ab4d4c88ed2d1986626522e2a595549">
  <xsd:schema xmlns:xsd="http://www.w3.org/2001/XMLSchema" xmlns:xs="http://www.w3.org/2001/XMLSchema" xmlns:p="http://schemas.microsoft.com/office/2006/metadata/properties" xmlns:ns2="fb68d8b3-bf13-41fb-83fc-8a0364ec333d" xmlns:ns3="0f036b7f-f9db-4afb-915a-92c9cd044daa" targetNamespace="http://schemas.microsoft.com/office/2006/metadata/properties" ma:root="true" ma:fieldsID="d4a26def3157336f2f8862eb0c7825be" ns2:_="" ns3:_="">
    <xsd:import namespace="fb68d8b3-bf13-41fb-83fc-8a0364ec333d"/>
    <xsd:import namespace="0f036b7f-f9db-4afb-915a-92c9cd044d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8d8b3-bf13-41fb-83fc-8a0364ec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6477d7-ad29-47e7-b319-eaa6f1949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36b7f-f9db-4afb-915a-92c9cd044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614436-1368-483e-9d71-8714fe87b144}" ma:internalName="TaxCatchAll" ma:showField="CatchAllData" ma:web="0f036b7f-f9db-4afb-915a-92c9cd044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E28A5-5EC4-4F31-BAC5-A3A94DD282B5}">
  <ds:schemaRefs>
    <ds:schemaRef ds:uri="http://purl.org/dc/terms/"/>
    <ds:schemaRef ds:uri="http://schemas.microsoft.com/office/2006/documentManagement/types"/>
    <ds:schemaRef ds:uri="0f036b7f-f9db-4afb-915a-92c9cd044daa"/>
    <ds:schemaRef ds:uri="http://purl.org/dc/elements/1.1/"/>
    <ds:schemaRef ds:uri="http://schemas.microsoft.com/office/2006/metadata/properties"/>
    <ds:schemaRef ds:uri="fb68d8b3-bf13-41fb-83fc-8a0364ec333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B042FE-F3BE-4E92-B61C-896A83CE0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3BED7-D954-474C-968F-80A059D3D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8d8b3-bf13-41fb-83fc-8a0364ec333d"/>
    <ds:schemaRef ds:uri="0f036b7f-f9db-4afb-915a-92c9cd044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52947</TotalTime>
  <Words>198</Words>
  <Application>Microsoft Office PowerPoint</Application>
  <PresentationFormat>Widescreen</PresentationFormat>
  <Paragraphs>56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Frame</vt:lpstr>
      <vt:lpstr>1_Office Theme</vt:lpstr>
      <vt:lpstr>Monthly Stakeholder Update Utilities Master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Construction Standards</dc:title>
  <dc:creator>Suggs, Jennifer</dc:creator>
  <cp:lastModifiedBy>Mark Witt</cp:lastModifiedBy>
  <cp:revision>137</cp:revision>
  <cp:lastPrinted>2023-03-27T20:40:49Z</cp:lastPrinted>
  <dcterms:created xsi:type="dcterms:W3CDTF">2022-08-15T19:41:53Z</dcterms:created>
  <dcterms:modified xsi:type="dcterms:W3CDTF">2023-03-28T15:15:44Z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0x0101000D593ED9FB0AB949956A88060862BF5D</vt:lpwstr>
  </property>
  <property fmtid="{D5CDD505-2E9C-101B-9397-08002B2CF9AE}" pid="3" name="MediaServiceImageTags">
    <vt:lpwstr/>
  </property>
</Properties>
</file>